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0"/>
            <a:ext cx="24387048" cy="1243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683"/>
            <a:ext cx="24387048" cy="12582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24387048" cy="1082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0"/>
            <a:ext cx="24387048" cy="1252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2025-10-20T08:49:24Z</dcterms:created>
  <dcterms:modified xsi:type="dcterms:W3CDTF">2025-10-20T08:49:24Z</dcterms:modified>
</cp:coreProperties>
</file>